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3"/>
  </p:notesMasterIdLst>
  <p:sldIdLst>
    <p:sldId id="317" r:id="rId3"/>
    <p:sldId id="257" r:id="rId4"/>
    <p:sldId id="318" r:id="rId5"/>
    <p:sldId id="319" r:id="rId6"/>
    <p:sldId id="320" r:id="rId7"/>
    <p:sldId id="331" r:id="rId8"/>
    <p:sldId id="321" r:id="rId9"/>
    <p:sldId id="332" r:id="rId10"/>
    <p:sldId id="322" r:id="rId11"/>
    <p:sldId id="333" r:id="rId12"/>
    <p:sldId id="323" r:id="rId13"/>
    <p:sldId id="334" r:id="rId14"/>
    <p:sldId id="324" r:id="rId15"/>
    <p:sldId id="335" r:id="rId16"/>
    <p:sldId id="325" r:id="rId17"/>
    <p:sldId id="336" r:id="rId18"/>
    <p:sldId id="326" r:id="rId19"/>
    <p:sldId id="337" r:id="rId20"/>
    <p:sldId id="327" r:id="rId21"/>
    <p:sldId id="338" r:id="rId22"/>
    <p:sldId id="328" r:id="rId23"/>
    <p:sldId id="345" r:id="rId24"/>
    <p:sldId id="329" r:id="rId25"/>
    <p:sldId id="346" r:id="rId26"/>
    <p:sldId id="330" r:id="rId27"/>
    <p:sldId id="347" r:id="rId28"/>
    <p:sldId id="352" r:id="rId29"/>
    <p:sldId id="348" r:id="rId30"/>
    <p:sldId id="353" r:id="rId31"/>
    <p:sldId id="349" r:id="rId32"/>
    <p:sldId id="354" r:id="rId33"/>
    <p:sldId id="350" r:id="rId34"/>
    <p:sldId id="355" r:id="rId35"/>
    <p:sldId id="351" r:id="rId36"/>
    <p:sldId id="362" r:id="rId37"/>
    <p:sldId id="357" r:id="rId38"/>
    <p:sldId id="363" r:id="rId39"/>
    <p:sldId id="358" r:id="rId40"/>
    <p:sldId id="356" r:id="rId41"/>
    <p:sldId id="359" r:id="rId42"/>
    <p:sldId id="364" r:id="rId43"/>
    <p:sldId id="360" r:id="rId44"/>
    <p:sldId id="365" r:id="rId45"/>
    <p:sldId id="361" r:id="rId46"/>
    <p:sldId id="366" r:id="rId47"/>
    <p:sldId id="368" r:id="rId48"/>
    <p:sldId id="375" r:id="rId49"/>
    <p:sldId id="369" r:id="rId50"/>
    <p:sldId id="376" r:id="rId51"/>
    <p:sldId id="370" r:id="rId52"/>
    <p:sldId id="377" r:id="rId53"/>
    <p:sldId id="371" r:id="rId54"/>
    <p:sldId id="378" r:id="rId55"/>
    <p:sldId id="372" r:id="rId56"/>
    <p:sldId id="379" r:id="rId57"/>
    <p:sldId id="373" r:id="rId58"/>
    <p:sldId id="380" r:id="rId59"/>
    <p:sldId id="374" r:id="rId60"/>
    <p:sldId id="381" r:id="rId61"/>
    <p:sldId id="382" r:id="rId62"/>
    <p:sldId id="390" r:id="rId63"/>
    <p:sldId id="383" r:id="rId64"/>
    <p:sldId id="391" r:id="rId65"/>
    <p:sldId id="384" r:id="rId66"/>
    <p:sldId id="392" r:id="rId67"/>
    <p:sldId id="385" r:id="rId68"/>
    <p:sldId id="393" r:id="rId69"/>
    <p:sldId id="386" r:id="rId70"/>
    <p:sldId id="394" r:id="rId71"/>
    <p:sldId id="387" r:id="rId72"/>
    <p:sldId id="395" r:id="rId73"/>
    <p:sldId id="388" r:id="rId74"/>
    <p:sldId id="396" r:id="rId75"/>
    <p:sldId id="389" r:id="rId76"/>
    <p:sldId id="397" r:id="rId77"/>
    <p:sldId id="405" r:id="rId78"/>
    <p:sldId id="367" r:id="rId79"/>
    <p:sldId id="406" r:id="rId80"/>
    <p:sldId id="398" r:id="rId81"/>
    <p:sldId id="407" r:id="rId82"/>
    <p:sldId id="399" r:id="rId83"/>
    <p:sldId id="408" r:id="rId84"/>
    <p:sldId id="400" r:id="rId85"/>
    <p:sldId id="409" r:id="rId86"/>
    <p:sldId id="401" r:id="rId87"/>
    <p:sldId id="410" r:id="rId88"/>
    <p:sldId id="402" r:id="rId89"/>
    <p:sldId id="411" r:id="rId90"/>
    <p:sldId id="403" r:id="rId91"/>
    <p:sldId id="417" r:id="rId92"/>
    <p:sldId id="412" r:id="rId93"/>
    <p:sldId id="418" r:id="rId94"/>
    <p:sldId id="413" r:id="rId95"/>
    <p:sldId id="419" r:id="rId96"/>
    <p:sldId id="414" r:id="rId97"/>
    <p:sldId id="420" r:id="rId98"/>
    <p:sldId id="415" r:id="rId99"/>
    <p:sldId id="421" r:id="rId100"/>
    <p:sldId id="429" r:id="rId101"/>
    <p:sldId id="422" r:id="rId102"/>
    <p:sldId id="416" r:id="rId103"/>
    <p:sldId id="423" r:id="rId104"/>
    <p:sldId id="430" r:id="rId105"/>
    <p:sldId id="424" r:id="rId106"/>
    <p:sldId id="431" r:id="rId107"/>
    <p:sldId id="425" r:id="rId108"/>
    <p:sldId id="432" r:id="rId109"/>
    <p:sldId id="426" r:id="rId110"/>
    <p:sldId id="433" r:id="rId111"/>
    <p:sldId id="427" r:id="rId112"/>
    <p:sldId id="434" r:id="rId113"/>
    <p:sldId id="428" r:id="rId114"/>
    <p:sldId id="435" r:id="rId115"/>
    <p:sldId id="436" r:id="rId116"/>
    <p:sldId id="439" r:id="rId117"/>
    <p:sldId id="437" r:id="rId118"/>
    <p:sldId id="440" r:id="rId119"/>
    <p:sldId id="438" r:id="rId120"/>
    <p:sldId id="441" r:id="rId121"/>
    <p:sldId id="442" r:id="rId1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2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61" Type="http://schemas.openxmlformats.org/officeDocument/2006/relationships/slide" Target="slides/slide59.xml"/><Relationship Id="rId82" Type="http://schemas.openxmlformats.org/officeDocument/2006/relationships/slide" Target="slides/slide8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E5400-AC77-45F0-AB4A-990965A4DEF5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1FEBF-736C-4FA8-8FF3-6D336FDEC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98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AE3F8-CCAB-41CD-A65F-B868D5DDA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D00FA3-8107-4051-B1B4-5DA09312D6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3B18D-9289-4C3C-9FAF-290260B2F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5B93E-8047-48EA-95C1-3AC5D250C6C0}" type="datetime1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EA2F9-DC2B-40F6-8C81-81ECDA5CF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BF348-1E9B-4042-A301-E59F65BB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279F-2577-46C6-8025-FC401E39E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9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526F5-9658-4406-A165-BE9DD6949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2D97FB-6CB2-4248-A276-7F5C7A8208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9FE9E-6CD7-436E-8B7F-AAAB9C17E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7181D-77C0-4645-830C-2524D5EA62FB}" type="datetime1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C0576-3F9B-41AF-B65D-FCF07CD83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3744D-A235-49AD-8A00-71AB8E457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279F-2577-46C6-8025-FC401E39E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8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3256C4-C80B-40C4-A8D1-3718C6F438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E0A4DA-9A37-4EA6-A2CD-E682339E77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DCC9C-A75C-4E01-8B99-AE2FFAACA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5923F-C507-47B8-9F91-9AFF1DACB501}" type="datetime1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8CACB-7856-40E2-9303-A826DE7C9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DAF40-B245-4476-AEAA-15170BA2E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279F-2577-46C6-8025-FC401E39E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8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93978-D858-4A09-8256-EA38C9914175}" type="datetime1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66564" y="6356350"/>
            <a:ext cx="2473036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3490506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66F83-11EE-4769-8F6A-1B9950581446}" type="datetime1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B73E-2DEB-4A50-9048-15962D49D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38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9D4F-B366-40DD-A890-CF6497A4FD76}" type="datetime1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B73E-2DEB-4A50-9048-15962D49D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66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A8280-2602-441D-A3FF-6AF34184F0D1}" type="datetime1">
              <a:rPr lang="en-US" smtClean="0"/>
              <a:t>6/29/2018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B73E-2DEB-4A50-9048-15962D49D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14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53235-C78D-4B93-BD59-8508F93D387F}" type="datetime1">
              <a:rPr lang="en-US" smtClean="0"/>
              <a:t>6/29/2018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B73E-2DEB-4A50-9048-15962D49D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46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A7DCD-CF73-4472-A377-9FE9EEA7BBA5}" type="datetime1">
              <a:rPr lang="en-US" smtClean="0"/>
              <a:t>6/29/2018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B73E-2DEB-4A50-9048-15962D49D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1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6005-716A-44C5-BA8C-B9423D53B0DB}" type="datetime1">
              <a:rPr lang="en-US" smtClean="0"/>
              <a:t>6/29/2018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B73E-2DEB-4A50-9048-15962D49D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39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E4939-2CA7-4F28-A5BD-699A4C050577}" type="datetime1">
              <a:rPr lang="en-US" smtClean="0"/>
              <a:t>6/29/2018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B73E-2DEB-4A50-9048-15962D49D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25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393EA-BB88-4697-B835-D18BCA53F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8687F-0538-4BB4-BCD7-5B66D194C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DF9B9-F51F-4BF7-B482-2B3899DA7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6C1B7-E2D9-47A1-A1A2-DEA2F88AAE7B}" type="datetime1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7DDC1-06C4-43B4-8CE7-3D7EE702D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66564" y="6356350"/>
            <a:ext cx="2486891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231593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7A03-3FEE-4802-856A-F51A9E93BBC2}" type="datetime1">
              <a:rPr lang="en-US" smtClean="0"/>
              <a:t>6/29/2018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B73E-2DEB-4A50-9048-15962D49D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77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8B73-F2A3-48EF-B84A-5534A2936852}" type="datetime1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B73E-2DEB-4A50-9048-15962D49D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52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3AA2-E60E-4031-BC1A-91A25CDAA422}" type="datetime1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B73E-2DEB-4A50-9048-15962D49D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71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6EE91-EFBB-4021-AEFE-723B5CAD8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FF723-C8AB-405C-B073-9243F57D3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5ECBD-BCFE-48E9-937D-0156B5BF4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8E1B7-EC3F-4CCF-8B6E-9E57C23D687B}" type="datetime1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C8CE4-E6AB-4BAB-8414-8F14E217C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5423A-5D92-487E-AB04-E4C789E97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279F-2577-46C6-8025-FC401E39E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7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F204A-2634-41D7-8B3F-EB98E26D5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FB6F6-9B21-4BE2-A0AB-5B71F5F64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97A3E-6706-4278-820A-400AE719F8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822E00-2FCF-4D68-9C26-0D8DD6CB4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F1381-0B89-44A7-BC94-70D5A1BE7676}" type="datetime1">
              <a:rPr lang="en-US" smtClean="0"/>
              <a:t>6/29/2018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C0FEDC-7BAB-4895-9BE7-BBD831050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FBE954-1BAE-42BB-B0AD-C99E5E501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279F-2577-46C6-8025-FC401E39E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4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6AE61-BAAD-4C45-AAF4-9F35B6609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B04CF-D32C-4A65-A3A2-CEEC8E74A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DBEDB5-6EE0-4C37-AFA7-ADFDA6E1A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FF9EA4-3ED1-4CCB-B9E5-A601EA27F7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DB03EC-DADF-44B9-BCFB-E3BB8F577D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B32FF3-876B-4C2D-9788-F3B614642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340EE-3289-444B-9A50-9E43C7B98928}" type="datetime1">
              <a:rPr lang="en-US" smtClean="0"/>
              <a:t>6/29/2018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B2ABBE-204C-4F72-8DAB-80800E4B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25BCE6-1DB0-4149-9EBF-EF7409EF8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279F-2577-46C6-8025-FC401E39E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4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46DC0-2584-4061-BDE3-B9C2E138C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0A0E86-79E4-4FDE-832F-5BCA64E55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2DBD-DF29-49BA-954C-AD6AE11F5347}" type="datetime1">
              <a:rPr lang="en-US" smtClean="0"/>
              <a:t>6/29/2018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64961A-E56B-4AE1-9FC9-0FF584A08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C8626D-6AA7-4745-A85C-AABD7232B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279F-2577-46C6-8025-FC401E39E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2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21CD55-BBDA-45AA-B638-4DA1B8B9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120-4997-461B-863F-3B70A1602797}" type="datetime1">
              <a:rPr lang="en-US" smtClean="0"/>
              <a:t>6/29/2018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671E5A-E42F-4E97-9894-24141FDCB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324BA6-43F7-451A-B64A-483C49FF0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279F-2577-46C6-8025-FC401E39E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7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18583-D2D4-43D8-9F45-224A4A6E2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4E601-384F-44BE-BDFE-5DFA23B22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8A09AB-6A7E-4859-8030-7967F718E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B49986-6DFF-47C2-871E-14BC7F205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B872-D19F-43F5-98C4-82163DAFBEA0}" type="datetime1">
              <a:rPr lang="en-US" smtClean="0"/>
              <a:t>6/29/2018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2A1D5A-5C31-481D-A77F-435C38DE3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8D866E-3E51-4E49-9CB7-FE3FF405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279F-2577-46C6-8025-FC401E39E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3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90D08-4531-467D-8E72-0F7051F54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6E6D6D-46A3-413C-913E-67E8AD7157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EC3BDB-5C63-4131-ACD5-3AA077924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8E3A2D-1AE9-4029-A6DB-4897538D1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E42F-26DE-46F8-A60E-B0F61919514D}" type="datetime1">
              <a:rPr lang="en-US" smtClean="0"/>
              <a:t>6/29/2018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678091-E845-4743-A795-E50C959AE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5D4759-9607-4E9D-98EC-18F481396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6279F-2577-46C6-8025-FC401E39E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0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93A0B1-2F2E-41EC-8867-513EFEC03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877B3-C436-41EF-B482-707BBCEFC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41574-E8BF-49EB-AADF-E23487E738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D9796-EF02-457D-86A6-04BB32A010FB}" type="datetime1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A3E3C-02ED-4169-9014-621D3BDF0C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1FDC2-0842-483E-9DAD-418863F59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6279F-2577-46C6-8025-FC401E39E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97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AD917-D51E-48B6-8578-628DBD5C9614}" type="datetime1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4B73E-2DEB-4A50-9048-15962D49D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1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B6D0A5-850E-4A61-84DC-FF27EF7A78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2187F2-C769-4137-AC05-693DC786B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7084"/>
            <a:ext cx="9144000" cy="2013535"/>
          </a:xfrm>
        </p:spPr>
        <p:txBody>
          <a:bodyPr>
            <a:normAutofit fontScale="90000"/>
          </a:bodyPr>
          <a:lstStyle/>
          <a:p>
            <a:r>
              <a:rPr lang="en-US" sz="15000" dirty="0"/>
              <a:t>Quick Blocks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F4496-D75F-4E87-8F74-6BD3E3C8E539}"/>
              </a:ext>
            </a:extLst>
          </p:cNvPr>
          <p:cNvSpPr txBox="1"/>
          <p:nvPr/>
        </p:nvSpPr>
        <p:spPr>
          <a:xfrm>
            <a:off x="5275943" y="4159915"/>
            <a:ext cx="164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L3A-1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57E01-FC1B-42DE-8589-D4C52271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388018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CB4D21C-47FA-408A-859C-A7ADEEC09D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6620F-AF07-44D5-8C6E-74DD0C1A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2018 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3932767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1985AFE-4ED9-4EDF-8C7C-66CF2FE1CF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6620F-AF07-44D5-8C6E-74DD0C1A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2018 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1083136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B6D0A5-850E-4A61-84DC-FF27EF7A78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2187F2-C769-4137-AC05-693DC786B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7084"/>
            <a:ext cx="9144000" cy="2013535"/>
          </a:xfrm>
        </p:spPr>
        <p:txBody>
          <a:bodyPr>
            <a:normAutofit fontScale="90000"/>
          </a:bodyPr>
          <a:lstStyle/>
          <a:p>
            <a:r>
              <a:rPr lang="en-US" sz="15000" dirty="0"/>
              <a:t>Quick Blocks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F4496-D75F-4E87-8F74-6BD3E3C8E539}"/>
              </a:ext>
            </a:extLst>
          </p:cNvPr>
          <p:cNvSpPr txBox="1"/>
          <p:nvPr/>
        </p:nvSpPr>
        <p:spPr>
          <a:xfrm>
            <a:off x="5275943" y="4159915"/>
            <a:ext cx="164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L3C-6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57E01-FC1B-42DE-8589-D4C52271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1380805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E4141E1-52C9-4F52-B22C-FCDECE0DA9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6620F-AF07-44D5-8C6E-74DD0C1A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2018 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839863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B6D0A5-850E-4A61-84DC-FF27EF7A78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2187F2-C769-4137-AC05-693DC786B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7084"/>
            <a:ext cx="9144000" cy="2013535"/>
          </a:xfrm>
        </p:spPr>
        <p:txBody>
          <a:bodyPr>
            <a:normAutofit fontScale="90000"/>
          </a:bodyPr>
          <a:lstStyle/>
          <a:p>
            <a:r>
              <a:rPr lang="en-US" sz="15000" dirty="0"/>
              <a:t>Quick Blocks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F4496-D75F-4E87-8F74-6BD3E3C8E539}"/>
              </a:ext>
            </a:extLst>
          </p:cNvPr>
          <p:cNvSpPr txBox="1"/>
          <p:nvPr/>
        </p:nvSpPr>
        <p:spPr>
          <a:xfrm>
            <a:off x="5275943" y="4159915"/>
            <a:ext cx="164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L3C-6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57E01-FC1B-42DE-8589-D4C52271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541291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5CCAC8-7B82-49AC-8073-7EA8CBCBE1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6620F-AF07-44D5-8C6E-74DD0C1A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2018 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3390664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B6D0A5-850E-4A61-84DC-FF27EF7A78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2187F2-C769-4137-AC05-693DC786B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7084"/>
            <a:ext cx="9144000" cy="2013535"/>
          </a:xfrm>
        </p:spPr>
        <p:txBody>
          <a:bodyPr>
            <a:normAutofit fontScale="90000"/>
          </a:bodyPr>
          <a:lstStyle/>
          <a:p>
            <a:r>
              <a:rPr lang="en-US" sz="15000" dirty="0"/>
              <a:t>Quick Blocks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F4496-D75F-4E87-8F74-6BD3E3C8E539}"/>
              </a:ext>
            </a:extLst>
          </p:cNvPr>
          <p:cNvSpPr txBox="1"/>
          <p:nvPr/>
        </p:nvSpPr>
        <p:spPr>
          <a:xfrm>
            <a:off x="5275943" y="4159915"/>
            <a:ext cx="164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L3C-7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57E01-FC1B-42DE-8589-D4C52271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1109645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737D442-6941-40BD-85E8-516753FC0C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6620F-AF07-44D5-8C6E-74DD0C1A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2018 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4286011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B6D0A5-850E-4A61-84DC-FF27EF7A78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2187F2-C769-4137-AC05-693DC786B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7084"/>
            <a:ext cx="9144000" cy="2013535"/>
          </a:xfrm>
        </p:spPr>
        <p:txBody>
          <a:bodyPr>
            <a:normAutofit fontScale="90000"/>
          </a:bodyPr>
          <a:lstStyle/>
          <a:p>
            <a:r>
              <a:rPr lang="en-US" sz="15000" dirty="0"/>
              <a:t>Quick Blocks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F4496-D75F-4E87-8F74-6BD3E3C8E539}"/>
              </a:ext>
            </a:extLst>
          </p:cNvPr>
          <p:cNvSpPr txBox="1"/>
          <p:nvPr/>
        </p:nvSpPr>
        <p:spPr>
          <a:xfrm>
            <a:off x="5275943" y="4159915"/>
            <a:ext cx="164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L3C-7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57E01-FC1B-42DE-8589-D4C52271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2052291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BB0EFF-5B73-4664-B0D7-5EF9F1E84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6620F-AF07-44D5-8C6E-74DD0C1A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2018 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3606516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B6D0A5-850E-4A61-84DC-FF27EF7A78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2187F2-C769-4137-AC05-693DC786B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7084"/>
            <a:ext cx="9144000" cy="2013535"/>
          </a:xfrm>
        </p:spPr>
        <p:txBody>
          <a:bodyPr>
            <a:normAutofit fontScale="90000"/>
          </a:bodyPr>
          <a:lstStyle/>
          <a:p>
            <a:r>
              <a:rPr lang="en-US" sz="15000" dirty="0"/>
              <a:t>Quick Blocks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F4496-D75F-4E87-8F74-6BD3E3C8E539}"/>
              </a:ext>
            </a:extLst>
          </p:cNvPr>
          <p:cNvSpPr txBox="1"/>
          <p:nvPr/>
        </p:nvSpPr>
        <p:spPr>
          <a:xfrm>
            <a:off x="5275943" y="4159915"/>
            <a:ext cx="164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L3C-8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57E01-FC1B-42DE-8589-D4C52271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7155660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B6D0A5-850E-4A61-84DC-FF27EF7A78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2187F2-C769-4137-AC05-693DC786B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7084"/>
            <a:ext cx="9144000" cy="2013535"/>
          </a:xfrm>
        </p:spPr>
        <p:txBody>
          <a:bodyPr>
            <a:normAutofit fontScale="90000"/>
          </a:bodyPr>
          <a:lstStyle/>
          <a:p>
            <a:r>
              <a:rPr lang="en-US" sz="15000" dirty="0"/>
              <a:t>Quick Blocks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F4496-D75F-4E87-8F74-6BD3E3C8E539}"/>
              </a:ext>
            </a:extLst>
          </p:cNvPr>
          <p:cNvSpPr txBox="1"/>
          <p:nvPr/>
        </p:nvSpPr>
        <p:spPr>
          <a:xfrm>
            <a:off x="5275943" y="4159915"/>
            <a:ext cx="164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L3A-3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57E01-FC1B-42DE-8589-D4C52271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2378936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1209775-F71E-4A89-A2BD-BE80A7EE2C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6620F-AF07-44D5-8C6E-74DD0C1A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2018 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973850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B6D0A5-850E-4A61-84DC-FF27EF7A78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2187F2-C769-4137-AC05-693DC786B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7084"/>
            <a:ext cx="9144000" cy="2013535"/>
          </a:xfrm>
        </p:spPr>
        <p:txBody>
          <a:bodyPr>
            <a:normAutofit fontScale="90000"/>
          </a:bodyPr>
          <a:lstStyle/>
          <a:p>
            <a:r>
              <a:rPr lang="en-US" sz="15000" dirty="0"/>
              <a:t>Quick Blocks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F4496-D75F-4E87-8F74-6BD3E3C8E539}"/>
              </a:ext>
            </a:extLst>
          </p:cNvPr>
          <p:cNvSpPr txBox="1"/>
          <p:nvPr/>
        </p:nvSpPr>
        <p:spPr>
          <a:xfrm>
            <a:off x="5275943" y="4159915"/>
            <a:ext cx="164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L3C-8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57E01-FC1B-42DE-8589-D4C52271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3179184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3632B45-0E0A-4EDA-B5E4-0954EF43BB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6620F-AF07-44D5-8C6E-74DD0C1A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2018 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2110041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B6D0A5-850E-4A61-84DC-FF27EF7A78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2187F2-C769-4137-AC05-693DC786B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7084"/>
            <a:ext cx="9144000" cy="2013535"/>
          </a:xfrm>
        </p:spPr>
        <p:txBody>
          <a:bodyPr>
            <a:normAutofit fontScale="90000"/>
          </a:bodyPr>
          <a:lstStyle/>
          <a:p>
            <a:r>
              <a:rPr lang="en-US" sz="15000" dirty="0"/>
              <a:t>Quick Blocks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F4496-D75F-4E87-8F74-6BD3E3C8E539}"/>
              </a:ext>
            </a:extLst>
          </p:cNvPr>
          <p:cNvSpPr txBox="1"/>
          <p:nvPr/>
        </p:nvSpPr>
        <p:spPr>
          <a:xfrm>
            <a:off x="5275943" y="4159915"/>
            <a:ext cx="164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L3C-9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57E01-FC1B-42DE-8589-D4C52271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3892644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469A52-EED6-4F7A-ADD4-8462019895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6620F-AF07-44D5-8C6E-74DD0C1A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2018 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1442828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B6D0A5-850E-4A61-84DC-FF27EF7A78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2187F2-C769-4137-AC05-693DC786B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7084"/>
            <a:ext cx="9144000" cy="2013535"/>
          </a:xfrm>
        </p:spPr>
        <p:txBody>
          <a:bodyPr>
            <a:normAutofit fontScale="90000"/>
          </a:bodyPr>
          <a:lstStyle/>
          <a:p>
            <a:r>
              <a:rPr lang="en-US" sz="15000" dirty="0"/>
              <a:t>Quick Blocks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F4496-D75F-4E87-8F74-6BD3E3C8E539}"/>
              </a:ext>
            </a:extLst>
          </p:cNvPr>
          <p:cNvSpPr txBox="1"/>
          <p:nvPr/>
        </p:nvSpPr>
        <p:spPr>
          <a:xfrm>
            <a:off x="5275943" y="4159915"/>
            <a:ext cx="164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L3C-9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57E01-FC1B-42DE-8589-D4C52271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1456237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5A7D3C-6E00-47B6-ABBE-94B409801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6620F-AF07-44D5-8C6E-74DD0C1A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2018 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16249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B6D0A5-850E-4A61-84DC-FF27EF7A78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2187F2-C769-4137-AC05-693DC786B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7084"/>
            <a:ext cx="9144000" cy="2013535"/>
          </a:xfrm>
        </p:spPr>
        <p:txBody>
          <a:bodyPr>
            <a:normAutofit fontScale="90000"/>
          </a:bodyPr>
          <a:lstStyle/>
          <a:p>
            <a:r>
              <a:rPr lang="en-US" sz="15000" dirty="0"/>
              <a:t>Quick Blocks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F4496-D75F-4E87-8F74-6BD3E3C8E539}"/>
              </a:ext>
            </a:extLst>
          </p:cNvPr>
          <p:cNvSpPr txBox="1"/>
          <p:nvPr/>
        </p:nvSpPr>
        <p:spPr>
          <a:xfrm>
            <a:off x="5029200" y="4159915"/>
            <a:ext cx="1886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L3C-10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57E01-FC1B-42DE-8589-D4C52271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3572118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2E13D2-E4F7-49B1-A973-01020D953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6620F-AF07-44D5-8C6E-74DD0C1A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2018 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2114018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B6D0A5-850E-4A61-84DC-FF27EF7A78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2187F2-C769-4137-AC05-693DC786B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7084"/>
            <a:ext cx="9144000" cy="2013535"/>
          </a:xfrm>
        </p:spPr>
        <p:txBody>
          <a:bodyPr>
            <a:normAutofit fontScale="90000"/>
          </a:bodyPr>
          <a:lstStyle/>
          <a:p>
            <a:r>
              <a:rPr lang="en-US" sz="15000" dirty="0"/>
              <a:t>Quick Blocks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F4496-D75F-4E87-8F74-6BD3E3C8E539}"/>
              </a:ext>
            </a:extLst>
          </p:cNvPr>
          <p:cNvSpPr txBox="1"/>
          <p:nvPr/>
        </p:nvSpPr>
        <p:spPr>
          <a:xfrm>
            <a:off x="5112327" y="4159915"/>
            <a:ext cx="18037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L3C-10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57E01-FC1B-42DE-8589-D4C52271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698124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9A0250-5B60-4B23-83AF-0B51F41709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6620F-AF07-44D5-8C6E-74DD0C1A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2018 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4165655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CC62C8C-193B-45DE-AAC1-FD29203D3A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6620F-AF07-44D5-8C6E-74DD0C1A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2018 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1191237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B6D0A5-850E-4A61-84DC-FF27EF7A78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2187F2-C769-4137-AC05-693DC786B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7084"/>
            <a:ext cx="9144000" cy="2013535"/>
          </a:xfrm>
        </p:spPr>
        <p:txBody>
          <a:bodyPr>
            <a:normAutofit fontScale="90000"/>
          </a:bodyPr>
          <a:lstStyle/>
          <a:p>
            <a:r>
              <a:rPr lang="en-US" sz="15000" dirty="0"/>
              <a:t>Quick Blocks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F4496-D75F-4E87-8F74-6BD3E3C8E539}"/>
              </a:ext>
            </a:extLst>
          </p:cNvPr>
          <p:cNvSpPr txBox="1"/>
          <p:nvPr/>
        </p:nvSpPr>
        <p:spPr>
          <a:xfrm>
            <a:off x="5275943" y="4159915"/>
            <a:ext cx="164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L3A-4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57E01-FC1B-42DE-8589-D4C52271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1314478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A842DB-B008-4756-B060-070E64761B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6620F-AF07-44D5-8C6E-74DD0C1A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2018 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643138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B6D0A5-850E-4A61-84DC-FF27EF7A78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2187F2-C769-4137-AC05-693DC786B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7084"/>
            <a:ext cx="9144000" cy="2013535"/>
          </a:xfrm>
        </p:spPr>
        <p:txBody>
          <a:bodyPr>
            <a:normAutofit fontScale="90000"/>
          </a:bodyPr>
          <a:lstStyle/>
          <a:p>
            <a:r>
              <a:rPr lang="en-US" sz="15000" dirty="0"/>
              <a:t>Quick Blocks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F4496-D75F-4E87-8F74-6BD3E3C8E539}"/>
              </a:ext>
            </a:extLst>
          </p:cNvPr>
          <p:cNvSpPr txBox="1"/>
          <p:nvPr/>
        </p:nvSpPr>
        <p:spPr>
          <a:xfrm>
            <a:off x="5275943" y="4159915"/>
            <a:ext cx="164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L3A-4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57E01-FC1B-42DE-8589-D4C52271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3926951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79A7AE-DC58-4D0B-94D3-9C032E8EA5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6620F-AF07-44D5-8C6E-74DD0C1A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2018 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3807564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B6D0A5-850E-4A61-84DC-FF27EF7A78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2187F2-C769-4137-AC05-693DC786B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7084"/>
            <a:ext cx="9144000" cy="2013535"/>
          </a:xfrm>
        </p:spPr>
        <p:txBody>
          <a:bodyPr>
            <a:normAutofit fontScale="90000"/>
          </a:bodyPr>
          <a:lstStyle/>
          <a:p>
            <a:r>
              <a:rPr lang="en-US" sz="15000" dirty="0"/>
              <a:t>Quick Blocks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F4496-D75F-4E87-8F74-6BD3E3C8E539}"/>
              </a:ext>
            </a:extLst>
          </p:cNvPr>
          <p:cNvSpPr txBox="1"/>
          <p:nvPr/>
        </p:nvSpPr>
        <p:spPr>
          <a:xfrm>
            <a:off x="5275943" y="4159915"/>
            <a:ext cx="164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L3A-5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57E01-FC1B-42DE-8589-D4C52271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10059333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CCE97A1-70E1-465D-91A8-F3E30471B1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6620F-AF07-44D5-8C6E-74DD0C1A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2018 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3004147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B6D0A5-850E-4A61-84DC-FF27EF7A78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2187F2-C769-4137-AC05-693DC786B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7084"/>
            <a:ext cx="9144000" cy="2013535"/>
          </a:xfrm>
        </p:spPr>
        <p:txBody>
          <a:bodyPr>
            <a:normAutofit fontScale="90000"/>
          </a:bodyPr>
          <a:lstStyle/>
          <a:p>
            <a:r>
              <a:rPr lang="en-US" sz="15000" dirty="0"/>
              <a:t>Quick Blocks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F4496-D75F-4E87-8F74-6BD3E3C8E539}"/>
              </a:ext>
            </a:extLst>
          </p:cNvPr>
          <p:cNvSpPr txBox="1"/>
          <p:nvPr/>
        </p:nvSpPr>
        <p:spPr>
          <a:xfrm>
            <a:off x="5275943" y="4159915"/>
            <a:ext cx="164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L3A-5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57E01-FC1B-42DE-8589-D4C52271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3280540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07A9C26-BF3C-4490-B24A-B0420A9810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6620F-AF07-44D5-8C6E-74DD0C1A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2018 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2704550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880892-B629-4138-BA5F-EBCD279D2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6620F-AF07-44D5-8C6E-74DD0C1A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2018 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2987793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B6D0A5-850E-4A61-84DC-FF27EF7A78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2187F2-C769-4137-AC05-693DC786B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7084"/>
            <a:ext cx="9144000" cy="2013535"/>
          </a:xfrm>
        </p:spPr>
        <p:txBody>
          <a:bodyPr>
            <a:normAutofit fontScale="90000"/>
          </a:bodyPr>
          <a:lstStyle/>
          <a:p>
            <a:r>
              <a:rPr lang="en-US" sz="15000" dirty="0"/>
              <a:t>Quick Blocks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F4496-D75F-4E87-8F74-6BD3E3C8E539}"/>
              </a:ext>
            </a:extLst>
          </p:cNvPr>
          <p:cNvSpPr txBox="1"/>
          <p:nvPr/>
        </p:nvSpPr>
        <p:spPr>
          <a:xfrm>
            <a:off x="5275943" y="4159915"/>
            <a:ext cx="164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L3A-6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57E01-FC1B-42DE-8589-D4C52271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471100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B6D46A3-C608-4939-8406-CFD8CC2243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6620F-AF07-44D5-8C6E-74DD0C1A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2018 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1299440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B6D0A5-850E-4A61-84DC-FF27EF7A78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2187F2-C769-4137-AC05-693DC786B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7084"/>
            <a:ext cx="9144000" cy="2013535"/>
          </a:xfrm>
        </p:spPr>
        <p:txBody>
          <a:bodyPr>
            <a:normAutofit fontScale="90000"/>
          </a:bodyPr>
          <a:lstStyle/>
          <a:p>
            <a:r>
              <a:rPr lang="en-US" sz="15000" dirty="0"/>
              <a:t>Quick Blocks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F4496-D75F-4E87-8F74-6BD3E3C8E539}"/>
              </a:ext>
            </a:extLst>
          </p:cNvPr>
          <p:cNvSpPr txBox="1"/>
          <p:nvPr/>
        </p:nvSpPr>
        <p:spPr>
          <a:xfrm>
            <a:off x="5275943" y="4159915"/>
            <a:ext cx="164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L3A-6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57E01-FC1B-42DE-8589-D4C52271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678992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BC1D7F-6408-48A6-8A36-83FE3C1D8B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6620F-AF07-44D5-8C6E-74DD0C1A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2018 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65869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B6D0A5-850E-4A61-84DC-FF27EF7A78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2187F2-C769-4137-AC05-693DC786B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7084"/>
            <a:ext cx="9144000" cy="2013535"/>
          </a:xfrm>
        </p:spPr>
        <p:txBody>
          <a:bodyPr>
            <a:normAutofit fontScale="90000"/>
          </a:bodyPr>
          <a:lstStyle/>
          <a:p>
            <a:r>
              <a:rPr lang="en-US" sz="15000" dirty="0"/>
              <a:t>Quick Blocks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F4496-D75F-4E87-8F74-6BD3E3C8E539}"/>
              </a:ext>
            </a:extLst>
          </p:cNvPr>
          <p:cNvSpPr txBox="1"/>
          <p:nvPr/>
        </p:nvSpPr>
        <p:spPr>
          <a:xfrm>
            <a:off x="5275943" y="4159915"/>
            <a:ext cx="164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L3A-7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57E01-FC1B-42DE-8589-D4C52271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2773847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73DE5CE-E0B0-4ED6-86EE-7D710B51E4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6620F-AF07-44D5-8C6E-74DD0C1A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2018 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2151934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B6D0A5-850E-4A61-84DC-FF27EF7A78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2187F2-C769-4137-AC05-693DC786B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7084"/>
            <a:ext cx="9144000" cy="2013535"/>
          </a:xfrm>
        </p:spPr>
        <p:txBody>
          <a:bodyPr>
            <a:normAutofit fontScale="90000"/>
          </a:bodyPr>
          <a:lstStyle/>
          <a:p>
            <a:r>
              <a:rPr lang="en-US" sz="15000" dirty="0"/>
              <a:t>Quick Blocks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F4496-D75F-4E87-8F74-6BD3E3C8E539}"/>
              </a:ext>
            </a:extLst>
          </p:cNvPr>
          <p:cNvSpPr txBox="1"/>
          <p:nvPr/>
        </p:nvSpPr>
        <p:spPr>
          <a:xfrm>
            <a:off x="5275943" y="4159915"/>
            <a:ext cx="164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L3A-7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57E01-FC1B-42DE-8589-D4C52271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687035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15E2000-16B4-474B-81D5-FBB2ED73A9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6620F-AF07-44D5-8C6E-74DD0C1A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2018 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3768004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B6D0A5-850E-4A61-84DC-FF27EF7A78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2187F2-C769-4137-AC05-693DC786B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7084"/>
            <a:ext cx="9144000" cy="2013535"/>
          </a:xfrm>
        </p:spPr>
        <p:txBody>
          <a:bodyPr>
            <a:normAutofit fontScale="90000"/>
          </a:bodyPr>
          <a:lstStyle/>
          <a:p>
            <a:r>
              <a:rPr lang="en-US" sz="15000" dirty="0"/>
              <a:t>Quick Blocks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F4496-D75F-4E87-8F74-6BD3E3C8E539}"/>
              </a:ext>
            </a:extLst>
          </p:cNvPr>
          <p:cNvSpPr txBox="1"/>
          <p:nvPr/>
        </p:nvSpPr>
        <p:spPr>
          <a:xfrm>
            <a:off x="5275943" y="4159915"/>
            <a:ext cx="164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L3A-8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57E01-FC1B-42DE-8589-D4C52271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1113724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B6D0A5-850E-4A61-84DC-FF27EF7A78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2187F2-C769-4137-AC05-693DC786B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7084"/>
            <a:ext cx="9144000" cy="2013535"/>
          </a:xfrm>
        </p:spPr>
        <p:txBody>
          <a:bodyPr>
            <a:normAutofit fontScale="90000"/>
          </a:bodyPr>
          <a:lstStyle/>
          <a:p>
            <a:r>
              <a:rPr lang="en-US" sz="15000" dirty="0"/>
              <a:t>Quick Blocks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F4496-D75F-4E87-8F74-6BD3E3C8E539}"/>
              </a:ext>
            </a:extLst>
          </p:cNvPr>
          <p:cNvSpPr txBox="1"/>
          <p:nvPr/>
        </p:nvSpPr>
        <p:spPr>
          <a:xfrm>
            <a:off x="5275943" y="4159915"/>
            <a:ext cx="164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L3A-1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57E01-FC1B-42DE-8589-D4C52271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1374669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C4AF400-9683-4FE9-B9B8-0BADF99610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6620F-AF07-44D5-8C6E-74DD0C1A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2018 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3048471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B6D0A5-850E-4A61-84DC-FF27EF7A78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2187F2-C769-4137-AC05-693DC786B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7084"/>
            <a:ext cx="9144000" cy="2013535"/>
          </a:xfrm>
        </p:spPr>
        <p:txBody>
          <a:bodyPr>
            <a:normAutofit fontScale="90000"/>
          </a:bodyPr>
          <a:lstStyle/>
          <a:p>
            <a:r>
              <a:rPr lang="en-US" sz="15000" dirty="0"/>
              <a:t>Quick Blocks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F4496-D75F-4E87-8F74-6BD3E3C8E539}"/>
              </a:ext>
            </a:extLst>
          </p:cNvPr>
          <p:cNvSpPr txBox="1"/>
          <p:nvPr/>
        </p:nvSpPr>
        <p:spPr>
          <a:xfrm>
            <a:off x="5275943" y="4159915"/>
            <a:ext cx="164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L3A-8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57E01-FC1B-42DE-8589-D4C52271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2504056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E920FF4-F2EF-442E-8201-8C1A4301AD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6620F-AF07-44D5-8C6E-74DD0C1A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2018 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950546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B6D0A5-850E-4A61-84DC-FF27EF7A78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2187F2-C769-4137-AC05-693DC786B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7084"/>
            <a:ext cx="9144000" cy="2013535"/>
          </a:xfrm>
        </p:spPr>
        <p:txBody>
          <a:bodyPr>
            <a:normAutofit fontScale="90000"/>
          </a:bodyPr>
          <a:lstStyle/>
          <a:p>
            <a:r>
              <a:rPr lang="en-US" sz="15000" dirty="0"/>
              <a:t>Quick Blocks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F4496-D75F-4E87-8F74-6BD3E3C8E539}"/>
              </a:ext>
            </a:extLst>
          </p:cNvPr>
          <p:cNvSpPr txBox="1"/>
          <p:nvPr/>
        </p:nvSpPr>
        <p:spPr>
          <a:xfrm>
            <a:off x="5275943" y="4159915"/>
            <a:ext cx="164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L3A-9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57E01-FC1B-42DE-8589-D4C52271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1770095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2599994-8AF2-42F3-A5D3-A372574A38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6620F-AF07-44D5-8C6E-74DD0C1A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2018 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4105221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B6D0A5-850E-4A61-84DC-FF27EF7A78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2187F2-C769-4137-AC05-693DC786B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7084"/>
            <a:ext cx="9144000" cy="2013535"/>
          </a:xfrm>
        </p:spPr>
        <p:txBody>
          <a:bodyPr>
            <a:normAutofit fontScale="90000"/>
          </a:bodyPr>
          <a:lstStyle/>
          <a:p>
            <a:r>
              <a:rPr lang="en-US" sz="15000" dirty="0"/>
              <a:t>Quick Blocks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F4496-D75F-4E87-8F74-6BD3E3C8E539}"/>
              </a:ext>
            </a:extLst>
          </p:cNvPr>
          <p:cNvSpPr txBox="1"/>
          <p:nvPr/>
        </p:nvSpPr>
        <p:spPr>
          <a:xfrm>
            <a:off x="5275943" y="4159915"/>
            <a:ext cx="164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L3A-9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57E01-FC1B-42DE-8589-D4C52271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104022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51A8E09-941C-46EF-98C6-1E6FE64A6E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6620F-AF07-44D5-8C6E-74DD0C1A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2018 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3846672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B6D0A5-850E-4A61-84DC-FF27EF7A78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2187F2-C769-4137-AC05-693DC786B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7084"/>
            <a:ext cx="9144000" cy="2013535"/>
          </a:xfrm>
        </p:spPr>
        <p:txBody>
          <a:bodyPr>
            <a:normAutofit fontScale="90000"/>
          </a:bodyPr>
          <a:lstStyle/>
          <a:p>
            <a:r>
              <a:rPr lang="en-US" sz="15000" dirty="0"/>
              <a:t>Quick Blocks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F4496-D75F-4E87-8F74-6BD3E3C8E539}"/>
              </a:ext>
            </a:extLst>
          </p:cNvPr>
          <p:cNvSpPr txBox="1"/>
          <p:nvPr/>
        </p:nvSpPr>
        <p:spPr>
          <a:xfrm>
            <a:off x="5275943" y="4159915"/>
            <a:ext cx="18037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L3A-10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57E01-FC1B-42DE-8589-D4C52271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218653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A24BD8-F2A5-48A3-8499-3B472A8D1F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6620F-AF07-44D5-8C6E-74DD0C1A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2018 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1641588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B6D0A5-850E-4A61-84DC-FF27EF7A78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2187F2-C769-4137-AC05-693DC786B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7084"/>
            <a:ext cx="9144000" cy="2013535"/>
          </a:xfrm>
        </p:spPr>
        <p:txBody>
          <a:bodyPr>
            <a:normAutofit fontScale="90000"/>
          </a:bodyPr>
          <a:lstStyle/>
          <a:p>
            <a:r>
              <a:rPr lang="en-US" sz="15000" dirty="0"/>
              <a:t>Quick Blocks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F4496-D75F-4E87-8F74-6BD3E3C8E539}"/>
              </a:ext>
            </a:extLst>
          </p:cNvPr>
          <p:cNvSpPr txBox="1"/>
          <p:nvPr/>
        </p:nvSpPr>
        <p:spPr>
          <a:xfrm>
            <a:off x="5275943" y="4159915"/>
            <a:ext cx="1859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L3A-10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57E01-FC1B-42DE-8589-D4C52271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3978160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20AC51-AB94-4E65-B698-A90B4C9BBE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6620F-AF07-44D5-8C6E-74DD0C1A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2018 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1734040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01EE62F-34EA-4F01-966D-5E369E61F4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6620F-AF07-44D5-8C6E-74DD0C1A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2018 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2696377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B6D0A5-850E-4A61-84DC-FF27EF7A78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2187F2-C769-4137-AC05-693DC786B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7084"/>
            <a:ext cx="9144000" cy="2013535"/>
          </a:xfrm>
        </p:spPr>
        <p:txBody>
          <a:bodyPr>
            <a:normAutofit fontScale="90000"/>
          </a:bodyPr>
          <a:lstStyle/>
          <a:p>
            <a:r>
              <a:rPr lang="en-US" sz="15000" dirty="0"/>
              <a:t>Quick Blocks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F4496-D75F-4E87-8F74-6BD3E3C8E539}"/>
              </a:ext>
            </a:extLst>
          </p:cNvPr>
          <p:cNvSpPr txBox="1"/>
          <p:nvPr/>
        </p:nvSpPr>
        <p:spPr>
          <a:xfrm>
            <a:off x="5275943" y="4159915"/>
            <a:ext cx="164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L3B-1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57E01-FC1B-42DE-8589-D4C52271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3433355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5C18FFA-634F-4CF5-9355-81D6CE07D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6620F-AF07-44D5-8C6E-74DD0C1A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2018 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17132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B6D0A5-850E-4A61-84DC-FF27EF7A78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2187F2-C769-4137-AC05-693DC786B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7084"/>
            <a:ext cx="9144000" cy="2013535"/>
          </a:xfrm>
        </p:spPr>
        <p:txBody>
          <a:bodyPr>
            <a:normAutofit fontScale="90000"/>
          </a:bodyPr>
          <a:lstStyle/>
          <a:p>
            <a:r>
              <a:rPr lang="en-US" sz="15000" dirty="0"/>
              <a:t>Quick Blocks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F4496-D75F-4E87-8F74-6BD3E3C8E539}"/>
              </a:ext>
            </a:extLst>
          </p:cNvPr>
          <p:cNvSpPr txBox="1"/>
          <p:nvPr/>
        </p:nvSpPr>
        <p:spPr>
          <a:xfrm>
            <a:off x="5275943" y="4159915"/>
            <a:ext cx="164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L3B-1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57E01-FC1B-42DE-8589-D4C52271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1334357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C63861B-C788-4ED9-9C61-1B81E8385D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6620F-AF07-44D5-8C6E-74DD0C1A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2018 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1399039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B6D0A5-850E-4A61-84DC-FF27EF7A78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2187F2-C769-4137-AC05-693DC786B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7084"/>
            <a:ext cx="9144000" cy="2013535"/>
          </a:xfrm>
        </p:spPr>
        <p:txBody>
          <a:bodyPr>
            <a:normAutofit fontScale="90000"/>
          </a:bodyPr>
          <a:lstStyle/>
          <a:p>
            <a:r>
              <a:rPr lang="en-US" sz="15000" dirty="0"/>
              <a:t>Quick Blocks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F4496-D75F-4E87-8F74-6BD3E3C8E539}"/>
              </a:ext>
            </a:extLst>
          </p:cNvPr>
          <p:cNvSpPr txBox="1"/>
          <p:nvPr/>
        </p:nvSpPr>
        <p:spPr>
          <a:xfrm>
            <a:off x="5275943" y="4159915"/>
            <a:ext cx="164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L3B-2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57E01-FC1B-42DE-8589-D4C52271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2736832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DDDA027-770E-480A-98B8-D89F8D66B7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6620F-AF07-44D5-8C6E-74DD0C1A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2018 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230512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B6D0A5-850E-4A61-84DC-FF27EF7A78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2187F2-C769-4137-AC05-693DC786B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7084"/>
            <a:ext cx="9144000" cy="2013535"/>
          </a:xfrm>
        </p:spPr>
        <p:txBody>
          <a:bodyPr>
            <a:normAutofit fontScale="90000"/>
          </a:bodyPr>
          <a:lstStyle/>
          <a:p>
            <a:r>
              <a:rPr lang="en-US" sz="15000" dirty="0"/>
              <a:t>Quick Blocks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F4496-D75F-4E87-8F74-6BD3E3C8E539}"/>
              </a:ext>
            </a:extLst>
          </p:cNvPr>
          <p:cNvSpPr txBox="1"/>
          <p:nvPr/>
        </p:nvSpPr>
        <p:spPr>
          <a:xfrm>
            <a:off x="5275943" y="4159915"/>
            <a:ext cx="164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L3B-2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57E01-FC1B-42DE-8589-D4C52271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3002320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6ED60E3-96C3-4B49-9944-FB1E380F5B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6620F-AF07-44D5-8C6E-74DD0C1A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2018 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560081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B6D0A5-850E-4A61-84DC-FF27EF7A78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2187F2-C769-4137-AC05-693DC786B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7084"/>
            <a:ext cx="9144000" cy="2013535"/>
          </a:xfrm>
        </p:spPr>
        <p:txBody>
          <a:bodyPr>
            <a:normAutofit fontScale="90000"/>
          </a:bodyPr>
          <a:lstStyle/>
          <a:p>
            <a:r>
              <a:rPr lang="en-US" sz="15000" dirty="0"/>
              <a:t>Quick Blocks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F4496-D75F-4E87-8F74-6BD3E3C8E539}"/>
              </a:ext>
            </a:extLst>
          </p:cNvPr>
          <p:cNvSpPr txBox="1"/>
          <p:nvPr/>
        </p:nvSpPr>
        <p:spPr>
          <a:xfrm>
            <a:off x="5275943" y="4159915"/>
            <a:ext cx="164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L3B-3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57E01-FC1B-42DE-8589-D4C52271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1280134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B6D0A5-850E-4A61-84DC-FF27EF7A78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2187F2-C769-4137-AC05-693DC786B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7084"/>
            <a:ext cx="9144000" cy="2013535"/>
          </a:xfrm>
        </p:spPr>
        <p:txBody>
          <a:bodyPr>
            <a:normAutofit fontScale="90000"/>
          </a:bodyPr>
          <a:lstStyle/>
          <a:p>
            <a:r>
              <a:rPr lang="en-US" sz="15000" dirty="0"/>
              <a:t>Quick Blocks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F4496-D75F-4E87-8F74-6BD3E3C8E539}"/>
              </a:ext>
            </a:extLst>
          </p:cNvPr>
          <p:cNvSpPr txBox="1"/>
          <p:nvPr/>
        </p:nvSpPr>
        <p:spPr>
          <a:xfrm>
            <a:off x="5275943" y="4159915"/>
            <a:ext cx="164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L3A-2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57E01-FC1B-42DE-8589-D4C52271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2871971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50D27EA-E090-4586-BCCB-E7EAA8269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6620F-AF07-44D5-8C6E-74DD0C1A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2018 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51742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B6D0A5-850E-4A61-84DC-FF27EF7A78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2187F2-C769-4137-AC05-693DC786B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7084"/>
            <a:ext cx="9144000" cy="2013535"/>
          </a:xfrm>
        </p:spPr>
        <p:txBody>
          <a:bodyPr>
            <a:normAutofit fontScale="90000"/>
          </a:bodyPr>
          <a:lstStyle/>
          <a:p>
            <a:r>
              <a:rPr lang="en-US" sz="15000" dirty="0"/>
              <a:t>Quick Blocks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F4496-D75F-4E87-8F74-6BD3E3C8E539}"/>
              </a:ext>
            </a:extLst>
          </p:cNvPr>
          <p:cNvSpPr txBox="1"/>
          <p:nvPr/>
        </p:nvSpPr>
        <p:spPr>
          <a:xfrm>
            <a:off x="5275943" y="4159915"/>
            <a:ext cx="164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L3B-3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57E01-FC1B-42DE-8589-D4C52271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3833360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73DD18A-B4CB-4278-99DA-BB665969AD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6620F-AF07-44D5-8C6E-74DD0C1A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2018 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2863632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B6D0A5-850E-4A61-84DC-FF27EF7A78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2187F2-C769-4137-AC05-693DC786B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7084"/>
            <a:ext cx="9144000" cy="2013535"/>
          </a:xfrm>
        </p:spPr>
        <p:txBody>
          <a:bodyPr>
            <a:normAutofit fontScale="90000"/>
          </a:bodyPr>
          <a:lstStyle/>
          <a:p>
            <a:r>
              <a:rPr lang="en-US" sz="15000" dirty="0"/>
              <a:t>Quick Blocks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F4496-D75F-4E87-8F74-6BD3E3C8E539}"/>
              </a:ext>
            </a:extLst>
          </p:cNvPr>
          <p:cNvSpPr txBox="1"/>
          <p:nvPr/>
        </p:nvSpPr>
        <p:spPr>
          <a:xfrm>
            <a:off x="5275943" y="4159915"/>
            <a:ext cx="164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L3B-4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57E01-FC1B-42DE-8589-D4C52271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6912371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CD5AFB-99BB-4B09-8F6D-922075042C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6620F-AF07-44D5-8C6E-74DD0C1A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2018 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38904926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B6D0A5-850E-4A61-84DC-FF27EF7A78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2187F2-C769-4137-AC05-693DC786B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7084"/>
            <a:ext cx="9144000" cy="2013535"/>
          </a:xfrm>
        </p:spPr>
        <p:txBody>
          <a:bodyPr>
            <a:normAutofit fontScale="90000"/>
          </a:bodyPr>
          <a:lstStyle/>
          <a:p>
            <a:r>
              <a:rPr lang="en-US" sz="15000" dirty="0"/>
              <a:t>Quick Blocks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F4496-D75F-4E87-8F74-6BD3E3C8E539}"/>
              </a:ext>
            </a:extLst>
          </p:cNvPr>
          <p:cNvSpPr txBox="1"/>
          <p:nvPr/>
        </p:nvSpPr>
        <p:spPr>
          <a:xfrm>
            <a:off x="5275943" y="4159915"/>
            <a:ext cx="164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L3B-4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57E01-FC1B-42DE-8589-D4C52271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2464262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E9188FE-AB3C-4B63-BCA8-DE2BB187DD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6620F-AF07-44D5-8C6E-74DD0C1A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2018 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3009917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B6D0A5-850E-4A61-84DC-FF27EF7A78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2187F2-C769-4137-AC05-693DC786B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7084"/>
            <a:ext cx="9144000" cy="2013535"/>
          </a:xfrm>
        </p:spPr>
        <p:txBody>
          <a:bodyPr>
            <a:normAutofit fontScale="90000"/>
          </a:bodyPr>
          <a:lstStyle/>
          <a:p>
            <a:r>
              <a:rPr lang="en-US" sz="15000" dirty="0"/>
              <a:t>Quick Blocks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F4496-D75F-4E87-8F74-6BD3E3C8E539}"/>
              </a:ext>
            </a:extLst>
          </p:cNvPr>
          <p:cNvSpPr txBox="1"/>
          <p:nvPr/>
        </p:nvSpPr>
        <p:spPr>
          <a:xfrm>
            <a:off x="5275943" y="4159915"/>
            <a:ext cx="164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L3B-5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57E01-FC1B-42DE-8589-D4C52271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257231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D7ECEFF-1951-4EBA-96A1-E08916769E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6620F-AF07-44D5-8C6E-74DD0C1A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2018 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564552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B6D0A5-850E-4A61-84DC-FF27EF7A78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2187F2-C769-4137-AC05-693DC786B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7084"/>
            <a:ext cx="9144000" cy="2013535"/>
          </a:xfrm>
        </p:spPr>
        <p:txBody>
          <a:bodyPr>
            <a:normAutofit fontScale="90000"/>
          </a:bodyPr>
          <a:lstStyle/>
          <a:p>
            <a:r>
              <a:rPr lang="en-US" sz="15000" dirty="0"/>
              <a:t>Quick Blocks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F4496-D75F-4E87-8F74-6BD3E3C8E539}"/>
              </a:ext>
            </a:extLst>
          </p:cNvPr>
          <p:cNvSpPr txBox="1"/>
          <p:nvPr/>
        </p:nvSpPr>
        <p:spPr>
          <a:xfrm>
            <a:off x="5275943" y="4159915"/>
            <a:ext cx="164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L3B-5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57E01-FC1B-42DE-8589-D4C52271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82479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DE9C68B-26A2-4EBA-A08C-59BD2291F8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6620F-AF07-44D5-8C6E-74DD0C1A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2018 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1675566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0EEACF2-A806-437E-9096-16B59B7E44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6620F-AF07-44D5-8C6E-74DD0C1A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2018 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3559629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B6D0A5-850E-4A61-84DC-FF27EF7A78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2187F2-C769-4137-AC05-693DC786B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7084"/>
            <a:ext cx="9144000" cy="2013535"/>
          </a:xfrm>
        </p:spPr>
        <p:txBody>
          <a:bodyPr>
            <a:normAutofit fontScale="90000"/>
          </a:bodyPr>
          <a:lstStyle/>
          <a:p>
            <a:r>
              <a:rPr lang="en-US" sz="15000" dirty="0"/>
              <a:t>Quick Blocks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F4496-D75F-4E87-8F74-6BD3E3C8E539}"/>
              </a:ext>
            </a:extLst>
          </p:cNvPr>
          <p:cNvSpPr txBox="1"/>
          <p:nvPr/>
        </p:nvSpPr>
        <p:spPr>
          <a:xfrm>
            <a:off x="5275943" y="4159915"/>
            <a:ext cx="164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L3B-6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57E01-FC1B-42DE-8589-D4C52271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3543158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4D85C9F-9339-4B32-B17B-43A3C7BE1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6620F-AF07-44D5-8C6E-74DD0C1A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2018 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4086383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B6D0A5-850E-4A61-84DC-FF27EF7A78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2187F2-C769-4137-AC05-693DC786B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7084"/>
            <a:ext cx="9144000" cy="2013535"/>
          </a:xfrm>
        </p:spPr>
        <p:txBody>
          <a:bodyPr>
            <a:normAutofit fontScale="90000"/>
          </a:bodyPr>
          <a:lstStyle/>
          <a:p>
            <a:r>
              <a:rPr lang="en-US" sz="15000" dirty="0"/>
              <a:t>Quick Blocks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F4496-D75F-4E87-8F74-6BD3E3C8E539}"/>
              </a:ext>
            </a:extLst>
          </p:cNvPr>
          <p:cNvSpPr txBox="1"/>
          <p:nvPr/>
        </p:nvSpPr>
        <p:spPr>
          <a:xfrm>
            <a:off x="5275943" y="4159915"/>
            <a:ext cx="164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L3B-6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57E01-FC1B-42DE-8589-D4C52271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91491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80E5F4-7261-404F-A31D-7C91DBB1AF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6620F-AF07-44D5-8C6E-74DD0C1A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2018 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3616040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B6D0A5-850E-4A61-84DC-FF27EF7A78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2187F2-C769-4137-AC05-693DC786B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7084"/>
            <a:ext cx="9144000" cy="2013535"/>
          </a:xfrm>
        </p:spPr>
        <p:txBody>
          <a:bodyPr>
            <a:normAutofit fontScale="90000"/>
          </a:bodyPr>
          <a:lstStyle/>
          <a:p>
            <a:r>
              <a:rPr lang="en-US" sz="15000" dirty="0"/>
              <a:t>Quick Blocks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F4496-D75F-4E87-8F74-6BD3E3C8E539}"/>
              </a:ext>
            </a:extLst>
          </p:cNvPr>
          <p:cNvSpPr txBox="1"/>
          <p:nvPr/>
        </p:nvSpPr>
        <p:spPr>
          <a:xfrm>
            <a:off x="5275943" y="4159915"/>
            <a:ext cx="164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L3B-7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57E01-FC1B-42DE-8589-D4C52271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41837107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1229643-D72B-45A0-8FE0-583CAC7463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6620F-AF07-44D5-8C6E-74DD0C1A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2018 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2133657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B6D0A5-850E-4A61-84DC-FF27EF7A78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2187F2-C769-4137-AC05-693DC786B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7084"/>
            <a:ext cx="9144000" cy="2013535"/>
          </a:xfrm>
        </p:spPr>
        <p:txBody>
          <a:bodyPr>
            <a:normAutofit fontScale="90000"/>
          </a:bodyPr>
          <a:lstStyle/>
          <a:p>
            <a:r>
              <a:rPr lang="en-US" sz="15000" dirty="0"/>
              <a:t>Quick Blocks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F4496-D75F-4E87-8F74-6BD3E3C8E539}"/>
              </a:ext>
            </a:extLst>
          </p:cNvPr>
          <p:cNvSpPr txBox="1"/>
          <p:nvPr/>
        </p:nvSpPr>
        <p:spPr>
          <a:xfrm>
            <a:off x="5275943" y="4159915"/>
            <a:ext cx="164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L3B-7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57E01-FC1B-42DE-8589-D4C52271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3305655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EE01AC6-4D6B-4245-BA1C-7BFF749FA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6620F-AF07-44D5-8C6E-74DD0C1A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2018 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3636714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B6D0A5-850E-4A61-84DC-FF27EF7A78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2187F2-C769-4137-AC05-693DC786B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7084"/>
            <a:ext cx="9144000" cy="2013535"/>
          </a:xfrm>
        </p:spPr>
        <p:txBody>
          <a:bodyPr>
            <a:normAutofit fontScale="90000"/>
          </a:bodyPr>
          <a:lstStyle/>
          <a:p>
            <a:r>
              <a:rPr lang="en-US" sz="15000" dirty="0"/>
              <a:t>Quick Blocks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F4496-D75F-4E87-8F74-6BD3E3C8E539}"/>
              </a:ext>
            </a:extLst>
          </p:cNvPr>
          <p:cNvSpPr txBox="1"/>
          <p:nvPr/>
        </p:nvSpPr>
        <p:spPr>
          <a:xfrm>
            <a:off x="5275943" y="4159915"/>
            <a:ext cx="164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L3B-8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57E01-FC1B-42DE-8589-D4C52271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1330184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B6D0A5-850E-4A61-84DC-FF27EF7A78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2187F2-C769-4137-AC05-693DC786B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7084"/>
            <a:ext cx="9144000" cy="2013535"/>
          </a:xfrm>
        </p:spPr>
        <p:txBody>
          <a:bodyPr>
            <a:normAutofit fontScale="90000"/>
          </a:bodyPr>
          <a:lstStyle/>
          <a:p>
            <a:r>
              <a:rPr lang="en-US" sz="15000" dirty="0"/>
              <a:t>Quick Blocks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F4496-D75F-4E87-8F74-6BD3E3C8E539}"/>
              </a:ext>
            </a:extLst>
          </p:cNvPr>
          <p:cNvSpPr txBox="1"/>
          <p:nvPr/>
        </p:nvSpPr>
        <p:spPr>
          <a:xfrm>
            <a:off x="5275943" y="4159915"/>
            <a:ext cx="164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L3A-2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57E01-FC1B-42DE-8589-D4C52271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30343491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2617A0-DF00-469E-B36D-296B3277EB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6620F-AF07-44D5-8C6E-74DD0C1A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2018 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837607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B6D0A5-850E-4A61-84DC-FF27EF7A78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2187F2-C769-4137-AC05-693DC786B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7084"/>
            <a:ext cx="9144000" cy="2013535"/>
          </a:xfrm>
        </p:spPr>
        <p:txBody>
          <a:bodyPr>
            <a:normAutofit fontScale="90000"/>
          </a:bodyPr>
          <a:lstStyle/>
          <a:p>
            <a:r>
              <a:rPr lang="en-US" sz="15000" dirty="0"/>
              <a:t>Quick Blocks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F4496-D75F-4E87-8F74-6BD3E3C8E539}"/>
              </a:ext>
            </a:extLst>
          </p:cNvPr>
          <p:cNvSpPr txBox="1"/>
          <p:nvPr/>
        </p:nvSpPr>
        <p:spPr>
          <a:xfrm>
            <a:off x="5275943" y="4159915"/>
            <a:ext cx="164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L3B-8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57E01-FC1B-42DE-8589-D4C52271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1938633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8404815-186A-48D4-BD1D-75A69B0AFF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6620F-AF07-44D5-8C6E-74DD0C1A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2018 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2730475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B6D0A5-850E-4A61-84DC-FF27EF7A78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2187F2-C769-4137-AC05-693DC786B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7084"/>
            <a:ext cx="9144000" cy="2013535"/>
          </a:xfrm>
        </p:spPr>
        <p:txBody>
          <a:bodyPr>
            <a:normAutofit fontScale="90000"/>
          </a:bodyPr>
          <a:lstStyle/>
          <a:p>
            <a:r>
              <a:rPr lang="en-US" sz="15000" dirty="0"/>
              <a:t>Quick Blocks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F4496-D75F-4E87-8F74-6BD3E3C8E539}"/>
              </a:ext>
            </a:extLst>
          </p:cNvPr>
          <p:cNvSpPr txBox="1"/>
          <p:nvPr/>
        </p:nvSpPr>
        <p:spPr>
          <a:xfrm>
            <a:off x="5275943" y="4159915"/>
            <a:ext cx="164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L3B-9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57E01-FC1B-42DE-8589-D4C52271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2761312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AE80B0-EA30-4818-B634-AEF80C9F65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6620F-AF07-44D5-8C6E-74DD0C1A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2018 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3397020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B6D0A5-850E-4A61-84DC-FF27EF7A78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2187F2-C769-4137-AC05-693DC786B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7084"/>
            <a:ext cx="9144000" cy="2013535"/>
          </a:xfrm>
        </p:spPr>
        <p:txBody>
          <a:bodyPr>
            <a:normAutofit fontScale="90000"/>
          </a:bodyPr>
          <a:lstStyle/>
          <a:p>
            <a:r>
              <a:rPr lang="en-US" sz="15000" dirty="0"/>
              <a:t>Quick Blocks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F4496-D75F-4E87-8F74-6BD3E3C8E539}"/>
              </a:ext>
            </a:extLst>
          </p:cNvPr>
          <p:cNvSpPr txBox="1"/>
          <p:nvPr/>
        </p:nvSpPr>
        <p:spPr>
          <a:xfrm>
            <a:off x="5275943" y="4159915"/>
            <a:ext cx="164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L3B-9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57E01-FC1B-42DE-8589-D4C52271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126280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ECAC736-E3B1-4B97-A04D-8B971F5C82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6620F-AF07-44D5-8C6E-74DD0C1A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2018 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2819104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B6D0A5-850E-4A61-84DC-FF27EF7A78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2187F2-C769-4137-AC05-693DC786B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7084"/>
            <a:ext cx="9144000" cy="2013535"/>
          </a:xfrm>
        </p:spPr>
        <p:txBody>
          <a:bodyPr>
            <a:normAutofit fontScale="90000"/>
          </a:bodyPr>
          <a:lstStyle/>
          <a:p>
            <a:r>
              <a:rPr lang="en-US" sz="15000" dirty="0"/>
              <a:t>Quick Blocks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F4496-D75F-4E87-8F74-6BD3E3C8E539}"/>
              </a:ext>
            </a:extLst>
          </p:cNvPr>
          <p:cNvSpPr txBox="1"/>
          <p:nvPr/>
        </p:nvSpPr>
        <p:spPr>
          <a:xfrm>
            <a:off x="5153891" y="4159915"/>
            <a:ext cx="1762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L3B-10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57E01-FC1B-42DE-8589-D4C52271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4989771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DCF13A3-0F39-4C66-925E-682FB32BE7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6620F-AF07-44D5-8C6E-74DD0C1A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2018 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3860861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B6D0A5-850E-4A61-84DC-FF27EF7A78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2187F2-C769-4137-AC05-693DC786B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7084"/>
            <a:ext cx="9144000" cy="2013535"/>
          </a:xfrm>
        </p:spPr>
        <p:txBody>
          <a:bodyPr>
            <a:normAutofit fontScale="90000"/>
          </a:bodyPr>
          <a:lstStyle/>
          <a:p>
            <a:r>
              <a:rPr lang="en-US" sz="15000" dirty="0"/>
              <a:t>Quick Blocks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F4496-D75F-4E87-8F74-6BD3E3C8E539}"/>
              </a:ext>
            </a:extLst>
          </p:cNvPr>
          <p:cNvSpPr txBox="1"/>
          <p:nvPr/>
        </p:nvSpPr>
        <p:spPr>
          <a:xfrm>
            <a:off x="5098473" y="4159915"/>
            <a:ext cx="1817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L3B-10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57E01-FC1B-42DE-8589-D4C52271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3545463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A793B4E-FEDD-478E-BFFB-CFE71076D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6620F-AF07-44D5-8C6E-74DD0C1A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2018 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1952934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2564DF6-D31D-4FA8-A9D5-1AF66189C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6620F-AF07-44D5-8C6E-74DD0C1A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2018 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2097177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B6D0A5-850E-4A61-84DC-FF27EF7A78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2187F2-C769-4137-AC05-693DC786B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7084"/>
            <a:ext cx="9144000" cy="2013535"/>
          </a:xfrm>
        </p:spPr>
        <p:txBody>
          <a:bodyPr>
            <a:normAutofit fontScale="90000"/>
          </a:bodyPr>
          <a:lstStyle/>
          <a:p>
            <a:r>
              <a:rPr lang="en-US" sz="15000" dirty="0"/>
              <a:t>Quick Blocks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F4496-D75F-4E87-8F74-6BD3E3C8E539}"/>
              </a:ext>
            </a:extLst>
          </p:cNvPr>
          <p:cNvSpPr txBox="1"/>
          <p:nvPr/>
        </p:nvSpPr>
        <p:spPr>
          <a:xfrm>
            <a:off x="5275943" y="4159915"/>
            <a:ext cx="164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L3C-1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57E01-FC1B-42DE-8589-D4C52271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2317431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1ED04CE-21B2-4815-B5F8-F8975A16D7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6620F-AF07-44D5-8C6E-74DD0C1A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2018 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3928420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B6D0A5-850E-4A61-84DC-FF27EF7A78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2187F2-C769-4137-AC05-693DC786B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7084"/>
            <a:ext cx="9144000" cy="2013535"/>
          </a:xfrm>
        </p:spPr>
        <p:txBody>
          <a:bodyPr>
            <a:normAutofit fontScale="90000"/>
          </a:bodyPr>
          <a:lstStyle/>
          <a:p>
            <a:r>
              <a:rPr lang="en-US" sz="15000" dirty="0"/>
              <a:t>Quick Blocks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F4496-D75F-4E87-8F74-6BD3E3C8E539}"/>
              </a:ext>
            </a:extLst>
          </p:cNvPr>
          <p:cNvSpPr txBox="1"/>
          <p:nvPr/>
        </p:nvSpPr>
        <p:spPr>
          <a:xfrm>
            <a:off x="5275943" y="4159915"/>
            <a:ext cx="164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L3C-1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57E01-FC1B-42DE-8589-D4C52271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4285452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0B7D71-0C4A-46B6-81CC-094FE37D70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6620F-AF07-44D5-8C6E-74DD0C1A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2018 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3910153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B6D0A5-850E-4A61-84DC-FF27EF7A78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2187F2-C769-4137-AC05-693DC786B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7084"/>
            <a:ext cx="9144000" cy="2013535"/>
          </a:xfrm>
        </p:spPr>
        <p:txBody>
          <a:bodyPr>
            <a:normAutofit fontScale="90000"/>
          </a:bodyPr>
          <a:lstStyle/>
          <a:p>
            <a:r>
              <a:rPr lang="en-US" sz="15000" dirty="0"/>
              <a:t>Quick Blocks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F4496-D75F-4E87-8F74-6BD3E3C8E539}"/>
              </a:ext>
            </a:extLst>
          </p:cNvPr>
          <p:cNvSpPr txBox="1"/>
          <p:nvPr/>
        </p:nvSpPr>
        <p:spPr>
          <a:xfrm>
            <a:off x="5275943" y="4159915"/>
            <a:ext cx="164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L3C-2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57E01-FC1B-42DE-8589-D4C52271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1151202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8BB23F3-ACA5-4880-B3C1-803D812181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6620F-AF07-44D5-8C6E-74DD0C1A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2018 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3209762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B6D0A5-850E-4A61-84DC-FF27EF7A78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2187F2-C769-4137-AC05-693DC786B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7084"/>
            <a:ext cx="9144000" cy="2013535"/>
          </a:xfrm>
        </p:spPr>
        <p:txBody>
          <a:bodyPr>
            <a:normAutofit fontScale="90000"/>
          </a:bodyPr>
          <a:lstStyle/>
          <a:p>
            <a:r>
              <a:rPr lang="en-US" sz="15000" dirty="0"/>
              <a:t>Quick Blocks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F4496-D75F-4E87-8F74-6BD3E3C8E539}"/>
              </a:ext>
            </a:extLst>
          </p:cNvPr>
          <p:cNvSpPr txBox="1"/>
          <p:nvPr/>
        </p:nvSpPr>
        <p:spPr>
          <a:xfrm>
            <a:off x="5275943" y="4159915"/>
            <a:ext cx="164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L3C-2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57E01-FC1B-42DE-8589-D4C52271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1592261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4EB45D7-1163-4A69-81CD-E78BD018B6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6620F-AF07-44D5-8C6E-74DD0C1A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2018 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699058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B6D0A5-850E-4A61-84DC-FF27EF7A78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2187F2-C769-4137-AC05-693DC786B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7084"/>
            <a:ext cx="9144000" cy="2013535"/>
          </a:xfrm>
        </p:spPr>
        <p:txBody>
          <a:bodyPr>
            <a:normAutofit fontScale="90000"/>
          </a:bodyPr>
          <a:lstStyle/>
          <a:p>
            <a:r>
              <a:rPr lang="en-US" sz="15000" dirty="0"/>
              <a:t>Quick Blocks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F4496-D75F-4E87-8F74-6BD3E3C8E539}"/>
              </a:ext>
            </a:extLst>
          </p:cNvPr>
          <p:cNvSpPr txBox="1"/>
          <p:nvPr/>
        </p:nvSpPr>
        <p:spPr>
          <a:xfrm>
            <a:off x="5275943" y="4159915"/>
            <a:ext cx="164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L3C-3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57E01-FC1B-42DE-8589-D4C52271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1917959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B6D0A5-850E-4A61-84DC-FF27EF7A78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2187F2-C769-4137-AC05-693DC786B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7084"/>
            <a:ext cx="9144000" cy="2013535"/>
          </a:xfrm>
        </p:spPr>
        <p:txBody>
          <a:bodyPr>
            <a:normAutofit fontScale="90000"/>
          </a:bodyPr>
          <a:lstStyle/>
          <a:p>
            <a:r>
              <a:rPr lang="en-US" sz="15000" dirty="0"/>
              <a:t>Quick Blocks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F4496-D75F-4E87-8F74-6BD3E3C8E539}"/>
              </a:ext>
            </a:extLst>
          </p:cNvPr>
          <p:cNvSpPr txBox="1"/>
          <p:nvPr/>
        </p:nvSpPr>
        <p:spPr>
          <a:xfrm>
            <a:off x="5275943" y="4159915"/>
            <a:ext cx="164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L3A-3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57E01-FC1B-42DE-8589-D4C52271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3902357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41CCB20-B282-472B-8CBF-D7154F5423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6620F-AF07-44D5-8C6E-74DD0C1A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2018 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154873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B6D0A5-850E-4A61-84DC-FF27EF7A78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2187F2-C769-4137-AC05-693DC786B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7084"/>
            <a:ext cx="9144000" cy="2013535"/>
          </a:xfrm>
        </p:spPr>
        <p:txBody>
          <a:bodyPr>
            <a:normAutofit fontScale="90000"/>
          </a:bodyPr>
          <a:lstStyle/>
          <a:p>
            <a:r>
              <a:rPr lang="en-US" sz="15000" dirty="0"/>
              <a:t>Quick Blocks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F4496-D75F-4E87-8F74-6BD3E3C8E539}"/>
              </a:ext>
            </a:extLst>
          </p:cNvPr>
          <p:cNvSpPr txBox="1"/>
          <p:nvPr/>
        </p:nvSpPr>
        <p:spPr>
          <a:xfrm>
            <a:off x="5275943" y="4159915"/>
            <a:ext cx="164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L3C-3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57E01-FC1B-42DE-8589-D4C52271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12229676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6684F4-A448-4018-8842-8CCFC11F1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6620F-AF07-44D5-8C6E-74DD0C1A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2018 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932155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B6D0A5-850E-4A61-84DC-FF27EF7A78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2187F2-C769-4137-AC05-693DC786B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7084"/>
            <a:ext cx="9144000" cy="2013535"/>
          </a:xfrm>
        </p:spPr>
        <p:txBody>
          <a:bodyPr>
            <a:normAutofit fontScale="90000"/>
          </a:bodyPr>
          <a:lstStyle/>
          <a:p>
            <a:r>
              <a:rPr lang="en-US" sz="15000" dirty="0"/>
              <a:t>Quick Blocks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F4496-D75F-4E87-8F74-6BD3E3C8E539}"/>
              </a:ext>
            </a:extLst>
          </p:cNvPr>
          <p:cNvSpPr txBox="1"/>
          <p:nvPr/>
        </p:nvSpPr>
        <p:spPr>
          <a:xfrm>
            <a:off x="5275943" y="4159915"/>
            <a:ext cx="164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L3C-4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57E01-FC1B-42DE-8589-D4C52271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2565329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189C83A-DE3C-47C3-83F0-F8FAE2328B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6620F-AF07-44D5-8C6E-74DD0C1A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2018 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1889585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B6D0A5-850E-4A61-84DC-FF27EF7A78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2187F2-C769-4137-AC05-693DC786B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7084"/>
            <a:ext cx="9144000" cy="2013535"/>
          </a:xfrm>
        </p:spPr>
        <p:txBody>
          <a:bodyPr>
            <a:normAutofit fontScale="90000"/>
          </a:bodyPr>
          <a:lstStyle/>
          <a:p>
            <a:r>
              <a:rPr lang="en-US" sz="15000" dirty="0"/>
              <a:t>Quick Blocks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F4496-D75F-4E87-8F74-6BD3E3C8E539}"/>
              </a:ext>
            </a:extLst>
          </p:cNvPr>
          <p:cNvSpPr txBox="1"/>
          <p:nvPr/>
        </p:nvSpPr>
        <p:spPr>
          <a:xfrm>
            <a:off x="5275943" y="4159915"/>
            <a:ext cx="164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L3C-4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57E01-FC1B-42DE-8589-D4C52271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7475733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0D6D71-96F6-4B2C-BB61-FAC0C176FD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6620F-AF07-44D5-8C6E-74DD0C1A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2018 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2147163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B6D0A5-850E-4A61-84DC-FF27EF7A78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2187F2-C769-4137-AC05-693DC786B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7084"/>
            <a:ext cx="9144000" cy="2013535"/>
          </a:xfrm>
        </p:spPr>
        <p:txBody>
          <a:bodyPr>
            <a:normAutofit fontScale="90000"/>
          </a:bodyPr>
          <a:lstStyle/>
          <a:p>
            <a:r>
              <a:rPr lang="en-US" sz="15000" dirty="0"/>
              <a:t>Quick Blocks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F4496-D75F-4E87-8F74-6BD3E3C8E539}"/>
              </a:ext>
            </a:extLst>
          </p:cNvPr>
          <p:cNvSpPr txBox="1"/>
          <p:nvPr/>
        </p:nvSpPr>
        <p:spPr>
          <a:xfrm>
            <a:off x="5275943" y="4159915"/>
            <a:ext cx="164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L3C-5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57E01-FC1B-42DE-8589-D4C52271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3153001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5D82215-3B5D-4BDC-80AE-4F5F37F9AA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6620F-AF07-44D5-8C6E-74DD0C1A6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© 2018 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1627142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B6D0A5-850E-4A61-84DC-FF27EF7A78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2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2187F2-C769-4137-AC05-693DC786B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7084"/>
            <a:ext cx="9144000" cy="2013535"/>
          </a:xfrm>
        </p:spPr>
        <p:txBody>
          <a:bodyPr>
            <a:normAutofit fontScale="90000"/>
          </a:bodyPr>
          <a:lstStyle/>
          <a:p>
            <a:r>
              <a:rPr lang="en-US" sz="15000" dirty="0"/>
              <a:t>Quick Blocks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F4496-D75F-4E87-8F74-6BD3E3C8E539}"/>
              </a:ext>
            </a:extLst>
          </p:cNvPr>
          <p:cNvSpPr txBox="1"/>
          <p:nvPr/>
        </p:nvSpPr>
        <p:spPr>
          <a:xfrm>
            <a:off x="5275943" y="4159915"/>
            <a:ext cx="164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L3C-5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57E01-FC1B-42DE-8589-D4C52271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</a:t>
            </a:r>
            <a:r>
              <a:rPr lang="en-US" dirty="0"/>
              <a:t>Matney &amp; Porcella</a:t>
            </a:r>
          </a:p>
        </p:txBody>
      </p:sp>
    </p:spTree>
    <p:extLst>
      <p:ext uri="{BB962C8B-B14F-4D97-AF65-F5344CB8AC3E}">
        <p14:creationId xmlns:p14="http://schemas.microsoft.com/office/powerpoint/2010/main" val="849721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</TotalTime>
  <Words>780</Words>
  <Application>Microsoft Office PowerPoint</Application>
  <PresentationFormat>Widescreen</PresentationFormat>
  <Paragraphs>240</Paragraphs>
  <Slides>120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120</vt:i4>
      </vt:variant>
    </vt:vector>
  </HeadingPairs>
  <TitlesOfParts>
    <vt:vector size="125" baseType="lpstr">
      <vt:lpstr>Arial</vt:lpstr>
      <vt:lpstr>Calibri</vt:lpstr>
      <vt:lpstr>Calibri Light</vt:lpstr>
      <vt:lpstr>Office Theme</vt:lpstr>
      <vt:lpstr>1_Office Theme</vt:lpstr>
      <vt:lpstr>Quick Blocks</vt:lpstr>
      <vt:lpstr>PowerPoint Presentation</vt:lpstr>
      <vt:lpstr>Quick Blocks</vt:lpstr>
      <vt:lpstr>PowerPoint Presentation</vt:lpstr>
      <vt:lpstr>Quick Blocks</vt:lpstr>
      <vt:lpstr>PowerPoint Presentation</vt:lpstr>
      <vt:lpstr>Quick Blocks</vt:lpstr>
      <vt:lpstr>PowerPoint Presentation</vt:lpstr>
      <vt:lpstr>Quick Blocks</vt:lpstr>
      <vt:lpstr>PowerPoint Presentation</vt:lpstr>
      <vt:lpstr>Quick Blocks</vt:lpstr>
      <vt:lpstr>PowerPoint Presentation</vt:lpstr>
      <vt:lpstr>Quick Blocks</vt:lpstr>
      <vt:lpstr>PowerPoint Presentation</vt:lpstr>
      <vt:lpstr>Quick Blocks</vt:lpstr>
      <vt:lpstr>PowerPoint Presentation</vt:lpstr>
      <vt:lpstr>Quick Blocks</vt:lpstr>
      <vt:lpstr>PowerPoint Presentation</vt:lpstr>
      <vt:lpstr>Quick Blocks</vt:lpstr>
      <vt:lpstr>PowerPoint Presentation</vt:lpstr>
      <vt:lpstr>Quick Blocks</vt:lpstr>
      <vt:lpstr>PowerPoint Presentation</vt:lpstr>
      <vt:lpstr>Quick Blocks</vt:lpstr>
      <vt:lpstr>PowerPoint Presentation</vt:lpstr>
      <vt:lpstr>Quick Blocks</vt:lpstr>
      <vt:lpstr>PowerPoint Presentation</vt:lpstr>
      <vt:lpstr>Quick Blocks</vt:lpstr>
      <vt:lpstr>PowerPoint Presentation</vt:lpstr>
      <vt:lpstr>Quick Blocks</vt:lpstr>
      <vt:lpstr>PowerPoint Presentation</vt:lpstr>
      <vt:lpstr>Quick Blocks</vt:lpstr>
      <vt:lpstr>PowerPoint Presentation</vt:lpstr>
      <vt:lpstr>Quick Blocks</vt:lpstr>
      <vt:lpstr>PowerPoint Presentation</vt:lpstr>
      <vt:lpstr>Quick Blocks</vt:lpstr>
      <vt:lpstr>PowerPoint Presentation</vt:lpstr>
      <vt:lpstr>Quick Blocks</vt:lpstr>
      <vt:lpstr>PowerPoint Presentation</vt:lpstr>
      <vt:lpstr>Quick Blocks</vt:lpstr>
      <vt:lpstr>PowerPoint Presentation</vt:lpstr>
      <vt:lpstr>Quick Blocks</vt:lpstr>
      <vt:lpstr>PowerPoint Presentation</vt:lpstr>
      <vt:lpstr>Quick Blocks</vt:lpstr>
      <vt:lpstr>PowerPoint Presentation</vt:lpstr>
      <vt:lpstr>Quick Blocks</vt:lpstr>
      <vt:lpstr>PowerPoint Presentation</vt:lpstr>
      <vt:lpstr>Quick Blocks</vt:lpstr>
      <vt:lpstr>PowerPoint Presentation</vt:lpstr>
      <vt:lpstr>Quick Blocks</vt:lpstr>
      <vt:lpstr>PowerPoint Presentation</vt:lpstr>
      <vt:lpstr>Quick Blocks</vt:lpstr>
      <vt:lpstr>PowerPoint Presentation</vt:lpstr>
      <vt:lpstr>Quick Blocks</vt:lpstr>
      <vt:lpstr>PowerPoint Presentation</vt:lpstr>
      <vt:lpstr>Quick Blocks</vt:lpstr>
      <vt:lpstr>PowerPoint Presentation</vt:lpstr>
      <vt:lpstr>Quick Blocks</vt:lpstr>
      <vt:lpstr>PowerPoint Presentation</vt:lpstr>
      <vt:lpstr>Quick Blocks</vt:lpstr>
      <vt:lpstr>PowerPoint Presentation</vt:lpstr>
      <vt:lpstr>Quick Blocks</vt:lpstr>
      <vt:lpstr>PowerPoint Presentation</vt:lpstr>
      <vt:lpstr>Quick Blocks</vt:lpstr>
      <vt:lpstr>PowerPoint Presentation</vt:lpstr>
      <vt:lpstr>Quick Blocks</vt:lpstr>
      <vt:lpstr>PowerPoint Presentation</vt:lpstr>
      <vt:lpstr>Quick Blocks</vt:lpstr>
      <vt:lpstr>PowerPoint Presentation</vt:lpstr>
      <vt:lpstr>Quick Blocks</vt:lpstr>
      <vt:lpstr>PowerPoint Presentation</vt:lpstr>
      <vt:lpstr>Quick Blocks</vt:lpstr>
      <vt:lpstr>PowerPoint Presentation</vt:lpstr>
      <vt:lpstr>Quick Blocks</vt:lpstr>
      <vt:lpstr>PowerPoint Presentation</vt:lpstr>
      <vt:lpstr>Quick Blocks</vt:lpstr>
      <vt:lpstr>PowerPoint Presentation</vt:lpstr>
      <vt:lpstr>Quick Blocks</vt:lpstr>
      <vt:lpstr>PowerPoint Presentation</vt:lpstr>
      <vt:lpstr>Quick Blocks</vt:lpstr>
      <vt:lpstr>PowerPoint Presentation</vt:lpstr>
      <vt:lpstr>Quick Blocks</vt:lpstr>
      <vt:lpstr>PowerPoint Presentation</vt:lpstr>
      <vt:lpstr>Quick Blocks</vt:lpstr>
      <vt:lpstr>PowerPoint Presentation</vt:lpstr>
      <vt:lpstr>Quick Blocks</vt:lpstr>
      <vt:lpstr>PowerPoint Presentation</vt:lpstr>
      <vt:lpstr>Quick Blocks</vt:lpstr>
      <vt:lpstr>PowerPoint Presentation</vt:lpstr>
      <vt:lpstr>Quick Blocks</vt:lpstr>
      <vt:lpstr>PowerPoint Presentation</vt:lpstr>
      <vt:lpstr>Quick Blocks</vt:lpstr>
      <vt:lpstr>PowerPoint Presentation</vt:lpstr>
      <vt:lpstr>Quick Blocks</vt:lpstr>
      <vt:lpstr>PowerPoint Presentation</vt:lpstr>
      <vt:lpstr>Quick Blocks</vt:lpstr>
      <vt:lpstr>PowerPoint Presentation</vt:lpstr>
      <vt:lpstr>Quick Blocks</vt:lpstr>
      <vt:lpstr>PowerPoint Presentation</vt:lpstr>
      <vt:lpstr>Quick Blocks</vt:lpstr>
      <vt:lpstr>PowerPoint Presentation</vt:lpstr>
      <vt:lpstr>Quick Blocks</vt:lpstr>
      <vt:lpstr>PowerPoint Presentation</vt:lpstr>
      <vt:lpstr>Quick Blocks</vt:lpstr>
      <vt:lpstr>PowerPoint Presentation</vt:lpstr>
      <vt:lpstr>Quick Blocks</vt:lpstr>
      <vt:lpstr>PowerPoint Presentation</vt:lpstr>
      <vt:lpstr>Quick Blocks</vt:lpstr>
      <vt:lpstr>PowerPoint Presentation</vt:lpstr>
      <vt:lpstr>Quick Blocks</vt:lpstr>
      <vt:lpstr>PowerPoint Presentation</vt:lpstr>
      <vt:lpstr>Quick Blocks</vt:lpstr>
      <vt:lpstr>PowerPoint Presentation</vt:lpstr>
      <vt:lpstr>Quick Blocks</vt:lpstr>
      <vt:lpstr>PowerPoint Presentation</vt:lpstr>
      <vt:lpstr>Quick Blocks</vt:lpstr>
      <vt:lpstr>PowerPoint Presentation</vt:lpstr>
      <vt:lpstr>Quick Blocks</vt:lpstr>
      <vt:lpstr>PowerPoint Presentation</vt:lpstr>
      <vt:lpstr>Quick Blocks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Jo Porcella</dc:creator>
  <cp:lastModifiedBy>Julia Jo Porcella</cp:lastModifiedBy>
  <cp:revision>25</cp:revision>
  <dcterms:created xsi:type="dcterms:W3CDTF">2018-02-25T18:32:14Z</dcterms:created>
  <dcterms:modified xsi:type="dcterms:W3CDTF">2018-06-29T14:34:16Z</dcterms:modified>
</cp:coreProperties>
</file>